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1BAA27-960A-4444-AFA5-F604F6B6EACD}" v="31" dt="2023-10-09T08:38:18.904"/>
    <p1510:client id="{DB64FF8D-42A5-4D11-B7B7-942C827B461F}" v="14" dt="2023-10-09T08:37:44.3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omerpalo Jussi" userId="S::jussi.somerpalo@salo.fi::aa15321c-d49d-4880-8b34-8bb3fad5cc70" providerId="AD" clId="Web-{DB64FF8D-42A5-4D11-B7B7-942C827B461F}"/>
    <pc:docChg chg="modSld">
      <pc:chgData name="Somerpalo Jussi" userId="S::jussi.somerpalo@salo.fi::aa15321c-d49d-4880-8b34-8bb3fad5cc70" providerId="AD" clId="Web-{DB64FF8D-42A5-4D11-B7B7-942C827B461F}" dt="2023-10-09T08:37:44.374" v="14" actId="20577"/>
      <pc:docMkLst>
        <pc:docMk/>
      </pc:docMkLst>
      <pc:sldChg chg="modSp">
        <pc:chgData name="Somerpalo Jussi" userId="S::jussi.somerpalo@salo.fi::aa15321c-d49d-4880-8b34-8bb3fad5cc70" providerId="AD" clId="Web-{DB64FF8D-42A5-4D11-B7B7-942C827B461F}" dt="2023-10-09T08:37:44.374" v="14" actId="20577"/>
        <pc:sldMkLst>
          <pc:docMk/>
          <pc:sldMk cId="782385677" sldId="256"/>
        </pc:sldMkLst>
        <pc:spChg chg="mod">
          <ac:chgData name="Somerpalo Jussi" userId="S::jussi.somerpalo@salo.fi::aa15321c-d49d-4880-8b34-8bb3fad5cc70" providerId="AD" clId="Web-{DB64FF8D-42A5-4D11-B7B7-942C827B461F}" dt="2023-10-09T08:37:29.452" v="3" actId="20577"/>
          <ac:spMkLst>
            <pc:docMk/>
            <pc:sldMk cId="782385677" sldId="256"/>
            <ac:spMk id="2" creationId="{00000000-0000-0000-0000-000000000000}"/>
          </ac:spMkLst>
        </pc:spChg>
        <pc:spChg chg="mod">
          <ac:chgData name="Somerpalo Jussi" userId="S::jussi.somerpalo@salo.fi::aa15321c-d49d-4880-8b34-8bb3fad5cc70" providerId="AD" clId="Web-{DB64FF8D-42A5-4D11-B7B7-942C827B461F}" dt="2023-10-09T08:37:44.374" v="14" actId="20577"/>
          <ac:spMkLst>
            <pc:docMk/>
            <pc:sldMk cId="782385677" sldId="256"/>
            <ac:spMk id="3" creationId="{00000000-0000-0000-0000-000000000000}"/>
          </ac:spMkLst>
        </pc:spChg>
      </pc:sldChg>
    </pc:docChg>
  </pc:docChgLst>
  <pc:docChgLst>
    <pc:chgData name="Somerpalo Jussi" userId="S::jussi.somerpalo@salo.fi::aa15321c-d49d-4880-8b34-8bb3fad5cc70" providerId="AD" clId="Web-{D11BAA27-960A-4444-AFA5-F604F6B6EACD}"/>
    <pc:docChg chg="modSld">
      <pc:chgData name="Somerpalo Jussi" userId="S::jussi.somerpalo@salo.fi::aa15321c-d49d-4880-8b34-8bb3fad5cc70" providerId="AD" clId="Web-{D11BAA27-960A-4444-AFA5-F604F6B6EACD}" dt="2023-10-09T08:38:18.904" v="30" actId="20577"/>
      <pc:docMkLst>
        <pc:docMk/>
      </pc:docMkLst>
      <pc:sldChg chg="modSp">
        <pc:chgData name="Somerpalo Jussi" userId="S::jussi.somerpalo@salo.fi::aa15321c-d49d-4880-8b34-8bb3fad5cc70" providerId="AD" clId="Web-{D11BAA27-960A-4444-AFA5-F604F6B6EACD}" dt="2023-10-09T08:38:18.904" v="30" actId="20577"/>
        <pc:sldMkLst>
          <pc:docMk/>
          <pc:sldMk cId="782385677" sldId="256"/>
        </pc:sldMkLst>
        <pc:spChg chg="mod">
          <ac:chgData name="Somerpalo Jussi" userId="S::jussi.somerpalo@salo.fi::aa15321c-d49d-4880-8b34-8bb3fad5cc70" providerId="AD" clId="Web-{D11BAA27-960A-4444-AFA5-F604F6B6EACD}" dt="2023-10-09T08:38:18.904" v="30" actId="20577"/>
          <ac:spMkLst>
            <pc:docMk/>
            <pc:sldMk cId="782385677" sldId="256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ABAE3-D89C-4001-9AEC-5083F82B749C}" type="datetimeFigureOut">
              <a:rPr lang="fi-FI" smtClean="0"/>
              <a:t>9.10.2023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EF5D-7FAC-4949-84D2-DA5A9BB3D22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22443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ABAE3-D89C-4001-9AEC-5083F82B749C}" type="datetimeFigureOut">
              <a:rPr lang="fi-FI" smtClean="0"/>
              <a:t>9.10.2023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EF5D-7FAC-4949-84D2-DA5A9BB3D22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12034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ABAE3-D89C-4001-9AEC-5083F82B749C}" type="datetimeFigureOut">
              <a:rPr lang="fi-FI" smtClean="0"/>
              <a:t>9.10.2023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EF5D-7FAC-4949-84D2-DA5A9BB3D22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6455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ABAE3-D89C-4001-9AEC-5083F82B749C}" type="datetimeFigureOut">
              <a:rPr lang="fi-FI" smtClean="0"/>
              <a:t>9.10.2023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EF5D-7FAC-4949-84D2-DA5A9BB3D22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1875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ABAE3-D89C-4001-9AEC-5083F82B749C}" type="datetimeFigureOut">
              <a:rPr lang="fi-FI" smtClean="0"/>
              <a:t>9.10.2023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EF5D-7FAC-4949-84D2-DA5A9BB3D22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25772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ABAE3-D89C-4001-9AEC-5083F82B749C}" type="datetimeFigureOut">
              <a:rPr lang="fi-FI" smtClean="0"/>
              <a:t>9.10.2023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EF5D-7FAC-4949-84D2-DA5A9BB3D22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368371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ABAE3-D89C-4001-9AEC-5083F82B749C}" type="datetimeFigureOut">
              <a:rPr lang="fi-FI" smtClean="0"/>
              <a:t>9.10.2023</a:t>
            </a:fld>
            <a:endParaRPr lang="fi-FI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EF5D-7FAC-4949-84D2-DA5A9BB3D22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34365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ABAE3-D89C-4001-9AEC-5083F82B749C}" type="datetimeFigureOut">
              <a:rPr lang="fi-FI" smtClean="0"/>
              <a:t>9.10.2023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EF5D-7FAC-4949-84D2-DA5A9BB3D22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3876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ABAE3-D89C-4001-9AEC-5083F82B749C}" type="datetimeFigureOut">
              <a:rPr lang="fi-FI" smtClean="0"/>
              <a:t>9.10.2023</a:t>
            </a:fld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EF5D-7FAC-4949-84D2-DA5A9BB3D22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83615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ABAE3-D89C-4001-9AEC-5083F82B749C}" type="datetimeFigureOut">
              <a:rPr lang="fi-FI" smtClean="0"/>
              <a:t>9.10.2023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EF5D-7FAC-4949-84D2-DA5A9BB3D22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27074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ABAE3-D89C-4001-9AEC-5083F82B749C}" type="datetimeFigureOut">
              <a:rPr lang="fi-FI" smtClean="0"/>
              <a:t>9.10.2023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EF5D-7FAC-4949-84D2-DA5A9BB3D22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39981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/>
              <a:t>Muokkaa perustyyl. napsautt.</a:t>
            </a:r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2ABAE3-D89C-4001-9AEC-5083F82B749C}" type="datetimeFigureOut">
              <a:rPr lang="fi-FI" smtClean="0"/>
              <a:t>9.10.2023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4AEF5D-7FAC-4949-84D2-DA5A9BB3D22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34520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app.seidat.com/presentation/shared/LaXiktcDvPfebfZ3Y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i-FI">
                <a:ea typeface="+mj-lt"/>
                <a:cs typeface="+mj-lt"/>
                <a:hlinkClick r:id="rId2"/>
              </a:rPr>
              <a:t>https://app.seidat.com/presentation/shared/LaXiktcDvPfebfZ3Y</a:t>
            </a:r>
            <a:br>
              <a:rPr lang="fi-FI">
                <a:ea typeface="+mj-lt"/>
                <a:cs typeface="+mj-lt"/>
              </a:rPr>
            </a:br>
            <a:endParaRPr lang="fi-FI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i-FI" err="1">
                <a:ea typeface="Calibri"/>
                <a:cs typeface="Calibri"/>
              </a:rPr>
              <a:t>Finnfoam</a:t>
            </a:r>
            <a:r>
              <a:rPr lang="fi-FI">
                <a:ea typeface="Calibri"/>
                <a:cs typeface="Calibri"/>
              </a:rPr>
              <a:t> esitys aukeaa oheisesta linkistä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823856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0e681-331a-486b-8971-9d9266dca175">
      <Terms xmlns="http://schemas.microsoft.com/office/infopath/2007/PartnerControls"/>
    </lcf76f155ced4ddcb4097134ff3c332f>
    <TaxCatchAll xmlns="2252f80c-6111-4b0a-8214-348a4460bee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334E44D57BDB8A41A3FED2603148212D" ma:contentTypeVersion="17" ma:contentTypeDescription="Luo uusi asiakirja." ma:contentTypeScope="" ma:versionID="7be2014afa317c21364d1fc9631e073e">
  <xsd:schema xmlns:xsd="http://www.w3.org/2001/XMLSchema" xmlns:xs="http://www.w3.org/2001/XMLSchema" xmlns:p="http://schemas.microsoft.com/office/2006/metadata/properties" xmlns:ns2="7d10e681-331a-486b-8971-9d9266dca175" xmlns:ns3="2252f80c-6111-4b0a-8214-348a4460bee6" targetNamespace="http://schemas.microsoft.com/office/2006/metadata/properties" ma:root="true" ma:fieldsID="7a33e4e2fbada224f69881d1d202f439" ns2:_="" ns3:_="">
    <xsd:import namespace="7d10e681-331a-486b-8971-9d9266dca175"/>
    <xsd:import namespace="2252f80c-6111-4b0a-8214-348a4460bee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CR" minOccurs="0"/>
                <xsd:element ref="ns2:MediaServiceObjectDetectorVersion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0e681-331a-486b-8971-9d9266dca1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Kuvien tunnisteet" ma:readOnly="false" ma:fieldId="{5cf76f15-5ced-4ddc-b409-7134ff3c332f}" ma:taxonomyMulti="true" ma:sspId="ab55578c-25af-4e4d-8dab-aff0697381d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52f80c-6111-4b0a-8214-348a4460bee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Jaettu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Jakamisen tiedot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ffedd1f3-8601-4930-94ae-9f484d9d05f6}" ma:internalName="TaxCatchAll" ma:showField="CatchAllData" ma:web="2252f80c-6111-4b0a-8214-348a4460bee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6382F5-CACD-4E76-B3DB-704B0BAE6DEB}">
  <ds:schemaRefs>
    <ds:schemaRef ds:uri="2252f80c-6111-4b0a-8214-348a4460bee6"/>
    <ds:schemaRef ds:uri="7d10e681-331a-486b-8971-9d9266dca175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D6528342-5309-4A77-98C7-9DB7AAF4B7F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7FBEF3F-2B44-43F1-A644-B996CA045A53}">
  <ds:schemaRefs>
    <ds:schemaRef ds:uri="2252f80c-6111-4b0a-8214-348a4460bee6"/>
    <ds:schemaRef ds:uri="7d10e681-331a-486b-8971-9d9266dca17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Office-teema</vt:lpstr>
      <vt:lpstr>https://app.seidat.com/presentation/shared/LaXiktcDvPfebfZ3Y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/>
  <cp:revision>1</cp:revision>
  <dcterms:created xsi:type="dcterms:W3CDTF">2023-10-09T08:37:16Z</dcterms:created>
  <dcterms:modified xsi:type="dcterms:W3CDTF">2023-10-09T08:38:42Z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0x010100334E44D57BDB8A41A3FED2603148212D</vt:lpwstr>
  </property>
  <property fmtid="{D5CDD505-2E9C-101B-9397-08002B2CF9AE}" pid="3" name="MediaServiceImageTags">
    <vt:lpwstr/>
  </property>
</Properties>
</file>